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5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818E-C754-48BF-BB95-00A1E69934E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CFE36-2BF9-484D-A88B-A4AA3507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723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818E-C754-48BF-BB95-00A1E69934E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CFE36-2BF9-484D-A88B-A4AA3507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703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818E-C754-48BF-BB95-00A1E69934E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CFE36-2BF9-484D-A88B-A4AA3507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87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818E-C754-48BF-BB95-00A1E69934E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CFE36-2BF9-484D-A88B-A4AA3507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605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818E-C754-48BF-BB95-00A1E69934E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CFE36-2BF9-484D-A88B-A4AA3507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818E-C754-48BF-BB95-00A1E69934E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CFE36-2BF9-484D-A88B-A4AA3507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365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818E-C754-48BF-BB95-00A1E69934E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CFE36-2BF9-484D-A88B-A4AA3507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760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818E-C754-48BF-BB95-00A1E69934E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CFE36-2BF9-484D-A88B-A4AA3507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63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818E-C754-48BF-BB95-00A1E69934E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CFE36-2BF9-484D-A88B-A4AA3507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903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818E-C754-48BF-BB95-00A1E69934E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CFE36-2BF9-484D-A88B-A4AA3507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340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F818E-C754-48BF-BB95-00A1E69934E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CFE36-2BF9-484D-A88B-A4AA3507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0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F818E-C754-48BF-BB95-00A1E69934E7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CFE36-2BF9-484D-A88B-A4AA3507E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69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6" descr="E:\NAM HOC 2020-2021\HINH 2020\KHAM SK HOC SINH\126455360_4700448370030615_5923753839157264155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81" y="-1966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1595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E:\NAM HOC 2020-2021\HINH 2020\KHAM SK HOC SINH\125793583_685570495479484_920770359445214497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748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111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E:\NAM HOC 2020-2021\HINH 2020\KHAM SK HOC SINH\127227730_1080019232447807_5257978971412680908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039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3629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5" descr="E:\NAM HOC 2020-2021\HINH 2020\KHAM SK HOC SINH\126309013_766213670905105_9072833312135368831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4413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968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NAM HOC 2020-2021\HINH 2020\KHAM SK HOC SINH\126480596_3850464261631677_7636224937109261267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8296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win7</dc:creator>
  <cp:lastModifiedBy>win7</cp:lastModifiedBy>
  <cp:revision>1</cp:revision>
  <dcterms:created xsi:type="dcterms:W3CDTF">2020-11-25T09:25:33Z</dcterms:created>
  <dcterms:modified xsi:type="dcterms:W3CDTF">2020-11-25T09:31:11Z</dcterms:modified>
</cp:coreProperties>
</file>